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7" r:id="rId2"/>
    <p:sldId id="268" r:id="rId3"/>
    <p:sldId id="258" r:id="rId4"/>
    <p:sldId id="259" r:id="rId5"/>
    <p:sldId id="262" r:id="rId6"/>
    <p:sldId id="263" r:id="rId7"/>
    <p:sldId id="267" r:id="rId8"/>
    <p:sldId id="264" r:id="rId9"/>
    <p:sldId id="265" r:id="rId10"/>
    <p:sldId id="266" r:id="rId11"/>
    <p:sldId id="256" r:id="rId12"/>
    <p:sldId id="269" r:id="rId13"/>
  </p:sldIdLst>
  <p:sldSz cx="9906000" cy="6858000" type="A4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3748">
          <p15:clr>
            <a:srgbClr val="A4A3A4"/>
          </p15:clr>
        </p15:guide>
        <p15:guide id="4" pos="3120">
          <p15:clr>
            <a:srgbClr val="A4A3A4"/>
          </p15:clr>
        </p15:guide>
        <p15:guide id="5" pos="580" userDrawn="1">
          <p15:clr>
            <a:srgbClr val="A4A3A4"/>
          </p15:clr>
        </p15:guide>
        <p15:guide id="6" pos="5842">
          <p15:clr>
            <a:srgbClr val="A4A3A4"/>
          </p15:clr>
        </p15:guide>
        <p15:guide id="7" pos="897">
          <p15:clr>
            <a:srgbClr val="A4A3A4"/>
          </p15:clr>
        </p15:guide>
        <p15:guide id="8" pos="5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 showGuides="1">
      <p:cViewPr varScale="1">
        <p:scale>
          <a:sx n="108" d="100"/>
          <a:sy n="108" d="100"/>
        </p:scale>
        <p:origin x="954" y="78"/>
      </p:cViewPr>
      <p:guideLst>
        <p:guide orient="horz" pos="2160"/>
        <p:guide orient="horz" pos="572"/>
        <p:guide orient="horz" pos="3748"/>
        <p:guide pos="3120"/>
        <p:guide pos="580"/>
        <p:guide pos="5842"/>
        <p:guide pos="897"/>
        <p:guide pos="53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54D6-97F0-435A-8D43-85832B670369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CF23F-FC77-4ABF-ACEE-44E2B9CECA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5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51412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CF23F-FC77-4ABF-ACEE-44E2B9CECA7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0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51412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CF23F-FC77-4ABF-ACEE-44E2B9CECA7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4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0BAB3-F9F8-492D-9FEB-DA4EAC814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A7A2F0-C502-468A-B0D9-F46AE212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62FCEF-7989-4539-A349-1A86424F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C9E55-3CBA-46EA-B0BB-FD7CB32D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E070F2-F50C-4895-A96E-728FBC04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12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2B33B-B804-4D22-9083-6FA0034D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05C00B-33D0-4955-9A00-BC0A5D196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03766F-92A5-4413-90DA-DFA20F3A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76FD0C-B82D-48E5-9273-D27B2D54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6694D-3B31-476F-87E9-27E4919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0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CBFA69-9489-4839-AD02-3DB7ECD30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802224-C3A3-4932-8134-AB54DEB3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A380F-E1C6-45B3-93FD-23A3EABA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745BA-8086-48CB-9ACA-50A600D6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105688-B968-4783-878E-AC2587AD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85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0E74E-9E07-4B6B-B4DA-630E6365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59A9F0-1134-4CAD-B546-246F6435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1E4A3-63AF-4915-9550-A66D7C0F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25A37-8ED4-49DE-BD49-1210694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60A75-5016-4056-B4FC-7CE5E0FE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8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7890B-9752-4EB1-9CAB-787D95C0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0DE86B-381F-4D16-864C-8BB80DDD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AD5B8-7025-41B6-9F61-93DC7C86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C18C41-F4CD-4B5E-BBE3-94BD5C37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31A2F1-AEAE-4428-98D2-9447202D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3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BDE1D-0AAA-41C3-8E76-DC90C28F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386C15-3E5B-49D2-BE7C-367D27EA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CDF12C-03B5-4EB7-AE93-82C7A518E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A2C3DD-0B24-43F9-A258-84D0304D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BB110F-90C2-4D55-9B45-C1F80EB0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25999C-1BB7-4A3F-B4E6-C2E35B37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08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CD9CC-57AF-4F27-9BAF-E5CB0B86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591823-087B-4172-A6EC-2F24DB7B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6A9533-D3C1-49B1-B01F-E077E5341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EC31FE-0236-449E-BC1B-9EC17AA49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13A476-DB69-48E6-B65B-F13FEFDA8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78434C-B7D9-43F7-86D0-F7351A07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257ACD-BBD1-4F48-B5BA-1EEE33D7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781EEB-AB64-428C-8C8D-2115D022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22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661F7-67ED-48A8-9228-8BFE0F49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FA2C8F-94D4-43B7-81AF-530E9BD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1816BE-E327-4F20-AFB3-EAED63D7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849B1-6CEE-4FC8-9081-C29EAD02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97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96D259-1337-4C5A-8375-EECF66D1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7B6D33-16F2-4535-B0D7-CCD74A31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DA5ED4-B0DE-437A-9D29-85796746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28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89466-7D73-48F1-BAB3-94E07801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532FEB-167A-4997-A8EB-7D642B33F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307137-41A4-4535-8A47-086622F6A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0B14F4-19B8-47FF-892B-A90C8CA3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5A6D11-F24E-475B-940C-175508A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C69845-3E93-42A8-B506-5B9E1320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9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539FC-2C3E-4370-BCAB-9C22E978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09E3BF-3BE6-4296-A1C2-119120FFC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14B0A5-A492-42D6-9799-2DF302251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D6805F-3C23-4419-AA6E-A9FA332A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9D367F-A647-45FE-B3E9-13535BB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F4D33-7139-4D19-B6B1-879C92F0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79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674C-3AF0-4B9D-AC80-DE6562BA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056E17-8767-4056-A323-8512295C2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77ACD-809C-456A-8AE3-A43A939A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0585E-8BD3-4A23-A607-0B1955F30F8E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6BA60-D1DF-4707-BC93-83F34A55C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5879FA-3686-4E58-9832-6AB59FB2E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05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D3CE664-38E8-443C-8BE9-CA9D2A3AAF32}"/>
              </a:ext>
            </a:extLst>
          </p:cNvPr>
          <p:cNvCxnSpPr>
            <a:cxnSpLocks/>
          </p:cNvCxnSpPr>
          <p:nvPr/>
        </p:nvCxnSpPr>
        <p:spPr>
          <a:xfrm>
            <a:off x="0" y="908050"/>
            <a:ext cx="990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1D8C24-0D23-4750-B0AA-E20CACC65EF5}"/>
              </a:ext>
            </a:extLst>
          </p:cNvPr>
          <p:cNvSpPr txBox="1"/>
          <p:nvPr/>
        </p:nvSpPr>
        <p:spPr>
          <a:xfrm>
            <a:off x="7909520" y="-44921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Bahnschrift SemiBold SemiConden" panose="020B0502040204020203" pitchFamily="34" charset="0"/>
              </a:rPr>
              <a:t>М.</a:t>
            </a:r>
            <a:r>
              <a:rPr lang="kk-KZ" sz="1400" dirty="0">
                <a:latin typeface="Bahnschrift SemiBold SemiConden" panose="020B0502040204020203" pitchFamily="34" charset="0"/>
              </a:rPr>
              <a:t>Өтебаев атындағы жоғарғы жаңа технологиялар колледжі</a:t>
            </a:r>
            <a:endParaRPr lang="ru-KZ" sz="14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08FE5DB-08CA-4240-B283-FEB666FFC1FF}"/>
              </a:ext>
            </a:extLst>
          </p:cNvPr>
          <p:cNvCxnSpPr>
            <a:cxnSpLocks/>
          </p:cNvCxnSpPr>
          <p:nvPr/>
        </p:nvCxnSpPr>
        <p:spPr>
          <a:xfrm>
            <a:off x="0" y="5949950"/>
            <a:ext cx="990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5C6E4-D482-4A94-BC40-B8401D0AEA4E}"/>
              </a:ext>
            </a:extLst>
          </p:cNvPr>
          <p:cNvSpPr txBox="1"/>
          <p:nvPr/>
        </p:nvSpPr>
        <p:spPr>
          <a:xfrm>
            <a:off x="200472" y="1232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1400" dirty="0">
                <a:latin typeface="Bahnschrift SemiBold SemiConden" panose="020B0502040204020203" pitchFamily="34" charset="0"/>
              </a:rPr>
              <a:t>Жетекші </a:t>
            </a:r>
            <a:r>
              <a:rPr lang="en-US" sz="1400" dirty="0">
                <a:latin typeface="Bahnschrift SemiBold SemiConden" panose="020B0502040204020203" pitchFamily="34" charset="0"/>
              </a:rPr>
              <a:t>–</a:t>
            </a:r>
            <a:r>
              <a:rPr lang="kk-KZ" sz="1400" dirty="0">
                <a:latin typeface="Bahnschrift SemiBold SemiConden" panose="020B0502040204020203" pitchFamily="34" charset="0"/>
              </a:rPr>
              <a:t> </a:t>
            </a:r>
            <a:r>
              <a:rPr lang="kk-KZ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Абдуллаева Г.С</a:t>
            </a:r>
            <a:r>
              <a:rPr lang="kk-KZ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</a:t>
            </a:r>
            <a:endParaRPr lang="ru-KZ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90EDD9-B104-4A37-B1AE-3FCFB9D5F520}"/>
              </a:ext>
            </a:extLst>
          </p:cNvPr>
          <p:cNvSpPr txBox="1"/>
          <p:nvPr/>
        </p:nvSpPr>
        <p:spPr>
          <a:xfrm>
            <a:off x="200472" y="432132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1400" dirty="0">
                <a:latin typeface="Bahnschrift SemiBold SemiConden" panose="020B0502040204020203" pitchFamily="34" charset="0"/>
              </a:rPr>
              <a:t>Студент – </a:t>
            </a:r>
            <a:r>
              <a:rPr lang="kk-KZ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Анарбекұлы А.</a:t>
            </a:r>
            <a:endParaRPr lang="ru-KZ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8FEA4A5-EC33-42B0-BD51-673EA071BC3A}"/>
              </a:ext>
            </a:extLst>
          </p:cNvPr>
          <p:cNvSpPr/>
          <p:nvPr/>
        </p:nvSpPr>
        <p:spPr>
          <a:xfrm>
            <a:off x="2504728" y="2636912"/>
            <a:ext cx="4968552" cy="18001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AF715-BF51-4D5B-8788-372338847EA3}"/>
              </a:ext>
            </a:extLst>
          </p:cNvPr>
          <p:cNvSpPr txBox="1"/>
          <p:nvPr/>
        </p:nvSpPr>
        <p:spPr>
          <a:xfrm>
            <a:off x="56456" y="642586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ahnschrift SemiBold SemiConden" panose="020B0502040204020203" pitchFamily="34" charset="0"/>
              </a:rPr>
              <a:t>Шымкент 2024 ж.</a:t>
            </a:r>
            <a:endParaRPr lang="ru-KZ" sz="1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E4A84-3B2F-4853-8182-DC6250603E92}"/>
              </a:ext>
            </a:extLst>
          </p:cNvPr>
          <p:cNvSpPr txBox="1"/>
          <p:nvPr/>
        </p:nvSpPr>
        <p:spPr>
          <a:xfrm>
            <a:off x="2936776" y="2924944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Blender</a:t>
            </a:r>
            <a:r>
              <a:rPr lang="en-US" sz="2800" dirty="0">
                <a:latin typeface="Bahnschrift SemiBold Condensed" panose="020B0502040204020203" pitchFamily="34" charset="0"/>
              </a:rPr>
              <a:t> </a:t>
            </a:r>
            <a:r>
              <a:rPr lang="ru-RU" sz="2800" dirty="0" err="1">
                <a:latin typeface="Bahnschrift SemiBold Condensed" panose="020B0502040204020203" pitchFamily="34" charset="0"/>
              </a:rPr>
              <a:t>бағдарламасында</a:t>
            </a:r>
            <a:r>
              <a:rPr lang="ru-RU" sz="2800" dirty="0">
                <a:latin typeface="Bahnschrift SemiBold Condensed" panose="020B0502040204020203" pitchFamily="34" charset="0"/>
              </a:rPr>
              <a:t> 3</a:t>
            </a:r>
            <a:r>
              <a:rPr lang="en-US" sz="2800" dirty="0">
                <a:latin typeface="Bahnschrift SemiBold Condensed" panose="020B0502040204020203" pitchFamily="34" charset="0"/>
              </a:rPr>
              <a:t>D </a:t>
            </a:r>
            <a:r>
              <a:rPr lang="ru-RU" sz="2800" dirty="0" err="1">
                <a:latin typeface="Bahnschrift SemiBold Condensed" panose="020B0502040204020203" pitchFamily="34" charset="0"/>
              </a:rPr>
              <a:t>ойындар</a:t>
            </a:r>
            <a:r>
              <a:rPr lang="kk-KZ" sz="2800" dirty="0">
                <a:latin typeface="Bahnschrift SemiBold Condensed" panose="020B0502040204020203" pitchFamily="34" charset="0"/>
              </a:rPr>
              <a:t>ға арналған кейіпкердің үлгісі</a:t>
            </a:r>
            <a:endParaRPr lang="ru-KZ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4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823669-29BB-4278-B069-BD0B99AF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sp>
        <p:nvSpPr>
          <p:cNvPr id="9" name="Прямоугольник: скругленные противолежащие углы 8">
            <a:extLst>
              <a:ext uri="{FF2B5EF4-FFF2-40B4-BE49-F238E27FC236}">
                <a16:creationId xmlns:a16="http://schemas.microsoft.com/office/drawing/2014/main" id="{2727E82B-027F-45C8-B84C-F7BF2882B94B}"/>
              </a:ext>
            </a:extLst>
          </p:cNvPr>
          <p:cNvSpPr/>
          <p:nvPr/>
        </p:nvSpPr>
        <p:spPr>
          <a:xfrm>
            <a:off x="0" y="6237312"/>
            <a:ext cx="9906000" cy="62068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10787-56BE-4C57-8120-75A8BBFFB73F}"/>
              </a:ext>
            </a:extLst>
          </p:cNvPr>
          <p:cNvSpPr txBox="1"/>
          <p:nvPr/>
        </p:nvSpPr>
        <p:spPr>
          <a:xfrm>
            <a:off x="-447600" y="634760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Рендерде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k-K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қолданылған артқы фон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BG3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ойынынан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алын</a:t>
            </a:r>
            <a:r>
              <a:rPr lang="kk-K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ған!</a:t>
            </a:r>
            <a:endParaRPr lang="ru-K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: скругленные противолежащие углы 10">
            <a:extLst>
              <a:ext uri="{FF2B5EF4-FFF2-40B4-BE49-F238E27FC236}">
                <a16:creationId xmlns:a16="http://schemas.microsoft.com/office/drawing/2014/main" id="{DB6B45B4-666E-4F3C-A267-16CA902EF8FC}"/>
              </a:ext>
            </a:extLst>
          </p:cNvPr>
          <p:cNvSpPr/>
          <p:nvPr/>
        </p:nvSpPr>
        <p:spPr>
          <a:xfrm>
            <a:off x="0" y="0"/>
            <a:ext cx="2072680" cy="404664"/>
          </a:xfrm>
          <a:prstGeom prst="round2DiagRect">
            <a:avLst/>
          </a:prstGeom>
          <a:solidFill>
            <a:schemeClr val="accent4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4047D-AE65-4DBE-A920-300F20E88C82}"/>
              </a:ext>
            </a:extLst>
          </p:cNvPr>
          <p:cNvSpPr txBox="1"/>
          <p:nvPr/>
        </p:nvSpPr>
        <p:spPr>
          <a:xfrm>
            <a:off x="416496" y="0"/>
            <a:ext cx="15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latin typeface="Bahnschrift Condensed" panose="020B0502040204020203" pitchFamily="34" charset="0"/>
              </a:rPr>
              <a:t>RENDER</a:t>
            </a:r>
            <a:endParaRPr lang="ru-KZ" sz="2000" spc="6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31825" y="908050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631825" y="3431276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абличка 6"/>
          <p:cNvSpPr/>
          <p:nvPr/>
        </p:nvSpPr>
        <p:spPr>
          <a:xfrm flipV="1">
            <a:off x="1313910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17010" y="52462"/>
            <a:ext cx="79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itchFamily="34" charset="0"/>
                <a:ea typeface="Adobe Fangsong Std R" pitchFamily="18" charset="-128"/>
              </a:rPr>
              <a:t>AKSULTAN</a:t>
            </a:r>
            <a:endParaRPr lang="ru-RU" sz="1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itchFamily="34" charset="0"/>
              <a:ea typeface="Adobe Fangsong Std R" pitchFamily="18" charset="-128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689056" y="98339"/>
            <a:ext cx="648072" cy="216024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Табличка 18"/>
          <p:cNvSpPr/>
          <p:nvPr/>
        </p:nvSpPr>
        <p:spPr>
          <a:xfrm flipV="1">
            <a:off x="8371935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631825" y="1363629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C8E799-EC72-4440-AC7F-CB5BFDC328B7}"/>
              </a:ext>
            </a:extLst>
          </p:cNvPr>
          <p:cNvSpPr txBox="1"/>
          <p:nvPr/>
        </p:nvSpPr>
        <p:spPr>
          <a:xfrm>
            <a:off x="3368824" y="48471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SOURCE AND ADDITIONS</a:t>
            </a:r>
            <a:endParaRPr lang="ru-KZ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8ABDCE-C715-4226-8B4E-A040DC9E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8" y="2390651"/>
            <a:ext cx="2221157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39EF0D-ECFC-456A-A573-7075D397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93" y="1455861"/>
            <a:ext cx="1872208" cy="8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055DC0B-6E1A-4015-9DCA-3E0A0A8A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1363629"/>
            <a:ext cx="4656750" cy="125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086D4D-939D-44CD-8B71-0FA810C3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582" y="2863688"/>
            <a:ext cx="3545467" cy="3619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2C7686F-9C01-4327-BBAD-C4B3060DE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0" y="5123883"/>
            <a:ext cx="1379920" cy="1379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CE701F-D85E-4A1C-A391-ACED79508C78}"/>
              </a:ext>
            </a:extLst>
          </p:cNvPr>
          <p:cNvSpPr txBox="1"/>
          <p:nvPr/>
        </p:nvSpPr>
        <p:spPr>
          <a:xfrm>
            <a:off x="495967" y="6460167"/>
            <a:ext cx="111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AksuxGod</a:t>
            </a:r>
            <a:endParaRPr lang="ru-K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F2D88-19E8-4C8E-A7FF-28B1CDE88557}"/>
              </a:ext>
            </a:extLst>
          </p:cNvPr>
          <p:cNvSpPr txBox="1"/>
          <p:nvPr/>
        </p:nvSpPr>
        <p:spPr>
          <a:xfrm>
            <a:off x="2093497" y="4462164"/>
            <a:ext cx="3384376" cy="132343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Камера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ңызды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QR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Код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қа апарып осы презентацияда қолданылған бүкіл файлдар, модтар мен 3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D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объект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іні  жүктеп алыңыздар! </a:t>
            </a:r>
            <a:endParaRPr lang="ru-KZ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194420-0FD2-4C58-8978-E060A3881C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16" y="3595857"/>
            <a:ext cx="3153859" cy="31538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3DB318-29D3-4E73-91CA-C754E929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405" y="2205255"/>
            <a:ext cx="1109415" cy="102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9EFE0-D76F-4745-A7E6-81134A3F01DD}"/>
              </a:ext>
            </a:extLst>
          </p:cNvPr>
          <p:cNvSpPr txBox="1"/>
          <p:nvPr/>
        </p:nvSpPr>
        <p:spPr>
          <a:xfrm>
            <a:off x="920750" y="910351"/>
            <a:ext cx="833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Bahnschrift SemiBold SemiConden" panose="020B0502040204020203" pitchFamily="34" charset="0"/>
              </a:rPr>
              <a:t>P.S</a:t>
            </a:r>
            <a:r>
              <a:rPr lang="en-US" sz="1200" dirty="0">
                <a:latin typeface="Bahnschrift SemiBold SemiConden" panose="020B0502040204020203" pitchFamily="34" charset="0"/>
              </a:rPr>
              <a:t>: </a:t>
            </a:r>
            <a:r>
              <a:rPr lang="ru-RU" sz="1200" dirty="0" err="1">
                <a:latin typeface="Bahnschrift SemiBold SemiConden" panose="020B0502040204020203" pitchFamily="34" charset="0"/>
              </a:rPr>
              <a:t>Бұл</a:t>
            </a:r>
            <a:r>
              <a:rPr lang="ru-RU" sz="1200" dirty="0">
                <a:latin typeface="Bahnschrift SemiBold SemiConden" panose="020B0502040204020203" pitchFamily="34" charset="0"/>
              </a:rPr>
              <a:t> </a:t>
            </a:r>
            <a:r>
              <a:rPr lang="ru-RU" sz="1200" dirty="0" err="1">
                <a:latin typeface="Bahnschrift SemiBold SemiConden" panose="020B0502040204020203" pitchFamily="34" charset="0"/>
              </a:rPr>
              <a:t>кей</a:t>
            </a:r>
            <a:r>
              <a:rPr lang="kk-KZ" sz="1200" dirty="0">
                <a:latin typeface="Bahnschrift SemiBold SemiConden" panose="020B0502040204020203" pitchFamily="34" charset="0"/>
              </a:rPr>
              <a:t>іпкер белгілі бір</a:t>
            </a:r>
            <a:r>
              <a:rPr lang="en-US" sz="1200" dirty="0">
                <a:latin typeface="Bahnschrift SemiBold SemiConden" panose="020B0502040204020203" pitchFamily="34" charset="0"/>
              </a:rPr>
              <a:t> </a:t>
            </a:r>
            <a:r>
              <a:rPr lang="kk-KZ" sz="1200" dirty="0">
                <a:latin typeface="Bahnschrift SemiBold SemiConden" panose="020B0502040204020203" pitchFamily="34" charset="0"/>
              </a:rPr>
              <a:t>ойынның </a:t>
            </a:r>
            <a:r>
              <a:rPr lang="en-US" sz="1200" dirty="0">
                <a:latin typeface="Bahnschrift SemiBold SemiConden" panose="020B0502040204020203" pitchFamily="34" charset="0"/>
              </a:rPr>
              <a:t>(</a:t>
            </a:r>
            <a:r>
              <a:rPr lang="en-US" sz="1200" dirty="0" err="1">
                <a:latin typeface="Bahnschrift SemiBold SemiConden" panose="020B0502040204020203" pitchFamily="34" charset="0"/>
              </a:rPr>
              <a:t>BG3</a:t>
            </a:r>
            <a:r>
              <a:rPr lang="en-US" sz="1200" dirty="0">
                <a:latin typeface="Bahnschrift SemiBold SemiConden" panose="020B0502040204020203" pitchFamily="34" charset="0"/>
              </a:rPr>
              <a:t>) </a:t>
            </a:r>
            <a:r>
              <a:rPr lang="ru-RU" sz="1200" dirty="0" err="1">
                <a:latin typeface="Bahnschrift SemiBold SemiConden" panose="020B0502040204020203" pitchFamily="34" charset="0"/>
              </a:rPr>
              <a:t>редакторында</a:t>
            </a:r>
            <a:r>
              <a:rPr lang="ru-RU" sz="1200" dirty="0">
                <a:latin typeface="Bahnschrift SemiBold SemiConden" panose="020B0502040204020203" pitchFamily="34" charset="0"/>
              </a:rPr>
              <a:t> </a:t>
            </a:r>
            <a:r>
              <a:rPr lang="kk-KZ" sz="1200" dirty="0">
                <a:latin typeface="Bahnschrift SemiBold SemiConden" panose="020B0502040204020203" pitchFamily="34" charset="0"/>
              </a:rPr>
              <a:t>істелінгендіктен, сондықтан менің жасаған іс әрекеттерім Датамайнинг н/е ұрлық болып табылмайды! Барлық жасалынған іс әрекеттер адал еңбек және ұзақ төзімділектің арқасында пайда болды!</a:t>
            </a:r>
            <a:endParaRPr lang="ru-KZ" sz="12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481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31825" y="908050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абличка 6"/>
          <p:cNvSpPr/>
          <p:nvPr/>
        </p:nvSpPr>
        <p:spPr>
          <a:xfrm flipV="1">
            <a:off x="1313910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17010" y="52462"/>
            <a:ext cx="79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itchFamily="34" charset="0"/>
                <a:ea typeface="Adobe Fangsong Std R" pitchFamily="18" charset="-128"/>
              </a:rPr>
              <a:t>AKSULTAN</a:t>
            </a:r>
            <a:endParaRPr lang="ru-RU" sz="1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itchFamily="34" charset="0"/>
              <a:ea typeface="Adobe Fangsong Std R" pitchFamily="18" charset="-128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689056" y="98339"/>
            <a:ext cx="648072" cy="216024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Табличка 18"/>
          <p:cNvSpPr/>
          <p:nvPr/>
        </p:nvSpPr>
        <p:spPr>
          <a:xfrm flipV="1">
            <a:off x="8371935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8E799-EC72-4440-AC7F-CB5BFDC328B7}"/>
              </a:ext>
            </a:extLst>
          </p:cNvPr>
          <p:cNvSpPr txBox="1"/>
          <p:nvPr/>
        </p:nvSpPr>
        <p:spPr>
          <a:xfrm>
            <a:off x="3368824" y="48471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QR</a:t>
            </a:r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CODE</a:t>
            </a:r>
            <a:endParaRPr lang="ru-KZ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10078F-3885-4622-B0DB-68CA1235F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016062"/>
            <a:ext cx="5904656" cy="58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279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D4339-A886-4C8E-9290-1D289E9984F2}"/>
              </a:ext>
            </a:extLst>
          </p:cNvPr>
          <p:cNvSpPr txBox="1"/>
          <p:nvPr/>
        </p:nvSpPr>
        <p:spPr>
          <a:xfrm>
            <a:off x="2054678" y="2204864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19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0740-7CBE-4496-AA71-9A6F77BA91EF}"/>
              </a:ext>
            </a:extLst>
          </p:cNvPr>
          <p:cNvSpPr txBox="1"/>
          <p:nvPr/>
        </p:nvSpPr>
        <p:spPr>
          <a:xfrm>
            <a:off x="2047782" y="2199928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ln w="15875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41649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89BF3-4FE5-45DB-BFF2-FFF7831BB0D6}"/>
              </a:ext>
            </a:extLst>
          </p:cNvPr>
          <p:cNvSpPr/>
          <p:nvPr/>
        </p:nvSpPr>
        <p:spPr>
          <a:xfrm>
            <a:off x="272062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269D29-4DF0-4E09-864B-57CC6B9BD1DD}"/>
              </a:ext>
            </a:extLst>
          </p:cNvPr>
          <p:cNvSpPr/>
          <p:nvPr/>
        </p:nvSpPr>
        <p:spPr>
          <a:xfrm>
            <a:off x="5205151" y="-537444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2EF9DC-4AA1-488F-BE0C-1E2BE2BDE607}"/>
              </a:ext>
            </a:extLst>
          </p:cNvPr>
          <p:cNvSpPr/>
          <p:nvPr/>
        </p:nvSpPr>
        <p:spPr>
          <a:xfrm>
            <a:off x="7689304" y="-537445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58687" y="6815683"/>
              <a:ext cx="1188625" cy="4041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88625" cy="4041325"/>
                    </a:xfrm>
                    <a:prstGeom prst="rect">
                      <a:avLst/>
                    </a:prstGeom>
                  </am3d:spPr>
                  <am3d:camera>
                    <am3d:pos x="0" y="0" z="498483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83" d="1000000"/>
                    <am3d:preTrans dx="665969" dy="-17543301" dz="-13283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02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687" y="6815683"/>
                <a:ext cx="1188625" cy="40413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56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D4339-A886-4C8E-9290-1D289E9984F2}"/>
              </a:ext>
            </a:extLst>
          </p:cNvPr>
          <p:cNvSpPr txBox="1"/>
          <p:nvPr/>
        </p:nvSpPr>
        <p:spPr>
          <a:xfrm>
            <a:off x="2054678" y="3971412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19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0740-7CBE-4496-AA71-9A6F77BA91EF}"/>
              </a:ext>
            </a:extLst>
          </p:cNvPr>
          <p:cNvSpPr txBox="1"/>
          <p:nvPr/>
        </p:nvSpPr>
        <p:spPr>
          <a:xfrm>
            <a:off x="2047782" y="3969252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ln w="15875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416496" y="142875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89BF3-4FE5-45DB-BFF2-FFF7831BB0D6}"/>
              </a:ext>
            </a:extLst>
          </p:cNvPr>
          <p:cNvSpPr/>
          <p:nvPr/>
        </p:nvSpPr>
        <p:spPr>
          <a:xfrm>
            <a:off x="2720626" y="814757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269D29-4DF0-4E09-864B-57CC6B9BD1DD}"/>
              </a:ext>
            </a:extLst>
          </p:cNvPr>
          <p:cNvSpPr/>
          <p:nvPr/>
        </p:nvSpPr>
        <p:spPr>
          <a:xfrm>
            <a:off x="4862565" y="142874"/>
            <a:ext cx="2438944" cy="60907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2EF9DC-4AA1-488F-BE0C-1E2BE2BDE607}"/>
              </a:ext>
            </a:extLst>
          </p:cNvPr>
          <p:cNvSpPr/>
          <p:nvPr/>
        </p:nvSpPr>
        <p:spPr>
          <a:xfrm>
            <a:off x="7689304" y="814757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457207" y="14857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1579F46-A5F2-479E-A623-8310D236F52A}"/>
              </a:ext>
            </a:extLst>
          </p:cNvPr>
          <p:cNvCxnSpPr>
            <a:cxnSpLocks/>
          </p:cNvCxnSpPr>
          <p:nvPr/>
        </p:nvCxnSpPr>
        <p:spPr>
          <a:xfrm>
            <a:off x="1316596" y="814757"/>
            <a:ext cx="48262" cy="41984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9ED737-4535-4619-B550-6E4D1E615FEE}"/>
              </a:ext>
            </a:extLst>
          </p:cNvPr>
          <p:cNvSpPr txBox="1"/>
          <p:nvPr/>
        </p:nvSpPr>
        <p:spPr>
          <a:xfrm>
            <a:off x="2792634" y="8226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РЕНДЕР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76EDA4C-FC48-48F6-AF53-E1EC0E48B8BC}"/>
              </a:ext>
            </a:extLst>
          </p:cNvPr>
          <p:cNvCxnSpPr>
            <a:cxnSpLocks/>
          </p:cNvCxnSpPr>
          <p:nvPr/>
        </p:nvCxnSpPr>
        <p:spPr>
          <a:xfrm>
            <a:off x="3512840" y="1375176"/>
            <a:ext cx="11410" cy="23395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2F13ADE-5702-4248-97F8-A5227CAAF195}"/>
              </a:ext>
            </a:extLst>
          </p:cNvPr>
          <p:cNvCxnSpPr>
            <a:cxnSpLocks/>
          </p:cNvCxnSpPr>
          <p:nvPr/>
        </p:nvCxnSpPr>
        <p:spPr>
          <a:xfrm>
            <a:off x="6078189" y="1220562"/>
            <a:ext cx="11121" cy="228044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EE5675C-6561-45E8-AD77-FC9008D7B110}"/>
              </a:ext>
            </a:extLst>
          </p:cNvPr>
          <p:cNvCxnSpPr>
            <a:cxnSpLocks/>
          </p:cNvCxnSpPr>
          <p:nvPr/>
        </p:nvCxnSpPr>
        <p:spPr>
          <a:xfrm>
            <a:off x="8616582" y="1265833"/>
            <a:ext cx="43077" cy="374734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0073038-C609-49E8-8C32-F41429A712AB}"/>
              </a:ext>
            </a:extLst>
          </p:cNvPr>
          <p:cNvCxnSpPr/>
          <p:nvPr/>
        </p:nvCxnSpPr>
        <p:spPr>
          <a:xfrm>
            <a:off x="1364858" y="5013176"/>
            <a:ext cx="85183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6DED80-CD0B-47C0-B9BA-79475151FF09}"/>
              </a:ext>
            </a:extLst>
          </p:cNvPr>
          <p:cNvSpPr txBox="1"/>
          <p:nvPr/>
        </p:nvSpPr>
        <p:spPr>
          <a:xfrm>
            <a:off x="5005207" y="105623"/>
            <a:ext cx="216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18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ОЙЫН ИНДУСТРИЯСЫ</a:t>
            </a:r>
            <a:endParaRPr lang="ru-KZ" sz="18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624F199-3917-4A3D-BFB2-46B87E023022}"/>
              </a:ext>
            </a:extLst>
          </p:cNvPr>
          <p:cNvCxnSpPr/>
          <p:nvPr/>
        </p:nvCxnSpPr>
        <p:spPr>
          <a:xfrm flipH="1">
            <a:off x="7644137" y="5013176"/>
            <a:ext cx="101552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815041-FE84-44FA-B346-9301DF42B676}"/>
              </a:ext>
            </a:extLst>
          </p:cNvPr>
          <p:cNvSpPr txBox="1"/>
          <p:nvPr/>
        </p:nvSpPr>
        <p:spPr>
          <a:xfrm>
            <a:off x="7725308" y="8226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БАҒЫТТАР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3737006" y="3042574"/>
            <a:ext cx="2016224" cy="526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3490370" y="2984714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63558" y="1578892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SCULPTING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952376" y="1578892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79997DE-E87B-4A0D-8EC5-30B97E4734F4}"/>
              </a:ext>
            </a:extLst>
          </p:cNvPr>
          <p:cNvSpPr/>
          <p:nvPr/>
        </p:nvSpPr>
        <p:spPr>
          <a:xfrm>
            <a:off x="952376" y="4081114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8DE229B-E638-4D3E-B96A-79ECAE4408B2}"/>
              </a:ext>
            </a:extLst>
          </p:cNvPr>
          <p:cNvSpPr/>
          <p:nvPr/>
        </p:nvSpPr>
        <p:spPr>
          <a:xfrm>
            <a:off x="4874736" y="4081114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4874736" y="1578892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474756" y="1578892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 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38030-B662-49C0-B6D3-A8F3635FF595}"/>
              </a:ext>
            </a:extLst>
          </p:cNvPr>
          <p:cNvSpPr txBox="1"/>
          <p:nvPr/>
        </p:nvSpPr>
        <p:spPr>
          <a:xfrm>
            <a:off x="4512170" y="4113538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RIGGING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563558" y="4113538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TXT PAINT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1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4778991" y="837101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SCULPTING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083596" y="867580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E07FA8-39A4-499D-A8BE-DEE0C9B0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5" y="847900"/>
            <a:ext cx="352474" cy="28074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AFCEFB-C524-45E3-A6B0-B064760A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57" y="848755"/>
            <a:ext cx="1533739" cy="280660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60897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557506" y="52127"/>
            <a:ext cx="158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19A88B-AE35-4F4A-BDB8-21DE476F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4" y="847900"/>
            <a:ext cx="2771234" cy="28066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2201EF-62BA-4C0B-995E-4C3DC8F5C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54" y="3654510"/>
            <a:ext cx="2764001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A5DBBC-E17C-4A3C-B582-4C9798A06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07" y="3655743"/>
            <a:ext cx="376644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B2259E-EB2E-4448-857C-91791D341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91" y="3650014"/>
            <a:ext cx="1533739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43A6B5-BB9C-411D-BFBC-C46F5981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800" y="1969653"/>
            <a:ext cx="4316680" cy="24674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3160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z="5400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58DF71-131F-441C-865F-52651FD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2" y="894545"/>
            <a:ext cx="2561118" cy="330032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B47B84-1ED8-4835-A510-1791AD6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8" y="4481737"/>
            <a:ext cx="3218776" cy="20890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9BD600-2D27-43D9-B107-93A3C2E1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04" y="1876888"/>
            <a:ext cx="3368843" cy="46004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367253-295C-4115-B017-E2778802C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159" y="4751779"/>
            <a:ext cx="1979511" cy="14023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7F4026-3E2E-47B3-9B17-3B7F21B407AB}"/>
              </a:ext>
            </a:extLst>
          </p:cNvPr>
          <p:cNvSpPr txBox="1"/>
          <p:nvPr/>
        </p:nvSpPr>
        <p:spPr>
          <a:xfrm>
            <a:off x="2139191" y="4177089"/>
            <a:ext cx="581561" cy="31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95 213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8C7FCC-9626-4EB2-87B4-EF5AF8AC0078}"/>
              </a:ext>
            </a:extLst>
          </p:cNvPr>
          <p:cNvSpPr txBox="1"/>
          <p:nvPr/>
        </p:nvSpPr>
        <p:spPr>
          <a:xfrm>
            <a:off x="927198" y="4177089"/>
            <a:ext cx="1667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Полигондар</a:t>
            </a:r>
            <a:r>
              <a:rPr lang="ru-RU" sz="1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саны -</a:t>
            </a:r>
            <a:endParaRPr lang="en-US" sz="1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07C87A-73DF-4D8F-BCA0-72FF50DB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575" y="1875001"/>
            <a:ext cx="2509496" cy="278092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4002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z="5400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CB79E6-5A61-40BE-8A58-3F14BD2B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1329751"/>
            <a:ext cx="3368844" cy="2865114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2A230D-E8B3-4AE1-9F2C-DA377B24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65" y="4896783"/>
            <a:ext cx="2000669" cy="1758586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F39BDC-FF60-4729-ABE4-B4991822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8" y="4776037"/>
            <a:ext cx="3019216" cy="1668867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A17E1D-6B9D-4481-A537-7329F7EA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898" y="1976067"/>
            <a:ext cx="4063364" cy="2862379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4149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TXT PAINT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53004" y="73744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 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58DF71-131F-441C-865F-52651FD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4238" y="894545"/>
            <a:ext cx="2561118" cy="330032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B47B84-1ED8-4835-A510-1791AD6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1896" y="4481737"/>
            <a:ext cx="3218776" cy="20890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9BD600-2D27-43D9-B107-93A3C2E1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04" y="7300982"/>
            <a:ext cx="3368843" cy="46004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367253-295C-4115-B017-E2778802C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568" y="4751779"/>
            <a:ext cx="1979511" cy="14023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07C87A-73DF-4D8F-BCA0-72FF50DB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145" y="1875001"/>
            <a:ext cx="2509496" cy="278092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780E08-C05F-4FF8-BF79-9B2FCB961853}"/>
              </a:ext>
            </a:extLst>
          </p:cNvPr>
          <p:cNvSpPr txBox="1"/>
          <p:nvPr/>
        </p:nvSpPr>
        <p:spPr>
          <a:xfrm>
            <a:off x="502377" y="995986"/>
            <a:ext cx="1953392" cy="369332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Targa (.</a:t>
            </a:r>
            <a:r>
              <a:rPr lang="en-US" spc="3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tga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EA867E0-AB08-4D41-B507-9470049DB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5" y="2176422"/>
            <a:ext cx="6589722" cy="4367119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159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RIGGING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53004" y="73744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 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 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3392A-46B0-47F8-BF87-34481265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" y="1976067"/>
            <a:ext cx="5111068" cy="38297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0041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191</Words>
  <Application>Microsoft Office PowerPoint</Application>
  <PresentationFormat>Лист A4 (210x297 мм)</PresentationFormat>
  <Paragraphs>62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Adobe Caslon Pro</vt:lpstr>
      <vt:lpstr>Arial</vt:lpstr>
      <vt:lpstr>Bahnschrift Condensed</vt:lpstr>
      <vt:lpstr>Bahnschrift SemiBold Condensed</vt:lpstr>
      <vt:lpstr>Bahnschrift SemiBold SemiConden</vt:lpstr>
      <vt:lpstr>Calibri</vt:lpstr>
      <vt:lpstr>Calibri Light</vt:lpstr>
      <vt:lpstr>Impact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 HOM</dc:creator>
  <cp:lastModifiedBy>Анаарбекулы Аксултан</cp:lastModifiedBy>
  <cp:revision>111</cp:revision>
  <dcterms:created xsi:type="dcterms:W3CDTF">2024-02-21T10:51:30Z</dcterms:created>
  <dcterms:modified xsi:type="dcterms:W3CDTF">2024-02-24T14:04:38Z</dcterms:modified>
</cp:coreProperties>
</file>